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6" r:id="rId5"/>
    <p:sldId id="257" r:id="rId6"/>
    <p:sldId id="263" r:id="rId7"/>
    <p:sldId id="258" r:id="rId8"/>
    <p:sldId id="260" r:id="rId9"/>
    <p:sldId id="259" r:id="rId10"/>
    <p:sldId id="261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438-BF67-4512-A3B9-6F6EB6C61123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15AB-261E-44F9-8AC4-776FB7049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Whiteville-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4729"/>
            <a:ext cx="6781800" cy="48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2050B3-6F21-42F9-9830-7D644CD2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3400"/>
            <a:ext cx="1781174" cy="1700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7B615-4AF4-4A64-92D4-02C1406FF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57" y="4800600"/>
            <a:ext cx="2161722" cy="13980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#2 :Revealing misconceptions/”wrong turns”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483EB-19DA-4FF2-B658-BDAD4097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5" y="1600201"/>
            <a:ext cx="4525963" cy="2895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17218-3C34-4C49-82D8-20FA395956D8}"/>
              </a:ext>
            </a:extLst>
          </p:cNvPr>
          <p:cNvSpPr txBox="1"/>
          <p:nvPr/>
        </p:nvSpPr>
        <p:spPr>
          <a:xfrm>
            <a:off x="914400" y="4800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of the following is the BEST </a:t>
            </a:r>
            <a:r>
              <a:rPr lang="en-US" dirty="0" err="1"/>
              <a:t>Socraevic</a:t>
            </a:r>
            <a:r>
              <a:rPr lang="en-US" dirty="0"/>
              <a:t> question to ask?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FC80E-9D21-4617-8158-E86688172293}"/>
              </a:ext>
            </a:extLst>
          </p:cNvPr>
          <p:cNvSpPr txBox="1"/>
          <p:nvPr/>
        </p:nvSpPr>
        <p:spPr>
          <a:xfrm>
            <a:off x="990600" y="5562600"/>
            <a:ext cx="53473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Can you explain why this is balanced?</a:t>
            </a:r>
          </a:p>
          <a:p>
            <a:pPr marL="342900" indent="-342900">
              <a:buAutoNum type="alphaUcPeriod"/>
            </a:pPr>
            <a:r>
              <a:rPr lang="en-US" dirty="0"/>
              <a:t>Isn’t oxygen diatomic?</a:t>
            </a:r>
          </a:p>
          <a:p>
            <a:pPr marL="342900" indent="-342900">
              <a:buAutoNum type="alphaUcPeriod"/>
            </a:pPr>
            <a:r>
              <a:rPr lang="en-US" dirty="0"/>
              <a:t>What are the diatomic elements?</a:t>
            </a:r>
          </a:p>
          <a:p>
            <a:pPr marL="342900" indent="-342900">
              <a:buAutoNum type="alphaUcPeriod"/>
            </a:pPr>
            <a:r>
              <a:rPr lang="en-US" dirty="0"/>
              <a:t>Why does the product only have one oxygen atom?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#3 :Guiding the presenter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6C2DD-92CE-4BF4-AD47-13F60CC79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5" y="1219201"/>
            <a:ext cx="4525963" cy="2438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0E39B-04AF-4B28-A6BB-B9D42F1CD234}"/>
              </a:ext>
            </a:extLst>
          </p:cNvPr>
          <p:cNvSpPr txBox="1"/>
          <p:nvPr/>
        </p:nvSpPr>
        <p:spPr>
          <a:xfrm>
            <a:off x="914400" y="3962400"/>
            <a:ext cx="589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 following is the BEST </a:t>
            </a:r>
            <a:r>
              <a:rPr lang="en-US" dirty="0" err="1"/>
              <a:t>Socraevic</a:t>
            </a:r>
            <a:r>
              <a:rPr lang="en-US" dirty="0"/>
              <a:t> question to ask?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E4C4F-F473-48C9-87FF-EC01E6AF839C}"/>
              </a:ext>
            </a:extLst>
          </p:cNvPr>
          <p:cNvSpPr txBox="1"/>
          <p:nvPr/>
        </p:nvSpPr>
        <p:spPr>
          <a:xfrm>
            <a:off x="1371600" y="4572000"/>
            <a:ext cx="4385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Isn’t Chromium +3?</a:t>
            </a:r>
          </a:p>
          <a:p>
            <a:pPr marL="342900" indent="-342900">
              <a:buAutoNum type="alphaUcPeriod"/>
            </a:pPr>
            <a:r>
              <a:rPr lang="en-US" dirty="0"/>
              <a:t>Why did you put a II in the name?</a:t>
            </a:r>
          </a:p>
          <a:p>
            <a:pPr marL="342900" indent="-342900">
              <a:buAutoNum type="alphaUcPeriod"/>
            </a:pPr>
            <a:r>
              <a:rPr lang="en-US" dirty="0"/>
              <a:t>Why do you have 3 carbonate ions?</a:t>
            </a:r>
          </a:p>
          <a:p>
            <a:pPr marL="342900" indent="-342900">
              <a:buAutoNum type="alphaUcPeriod"/>
            </a:pPr>
            <a:r>
              <a:rPr lang="en-US" dirty="0"/>
              <a:t>Could you please flip the board over and </a:t>
            </a:r>
          </a:p>
          <a:p>
            <a:r>
              <a:rPr lang="en-US" dirty="0"/>
              <a:t>show just a carbonate ion on the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08FC-CE8A-402D-A5F3-03C9D16C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D647F-28CD-46ED-BE19-B4A378609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25" y="2166739"/>
            <a:ext cx="4525963" cy="339447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AE1E7-6035-4F39-A084-7602EF5C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8727">
            <a:off x="7164428" y="4953000"/>
            <a:ext cx="18320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587" y="2277269"/>
            <a:ext cx="5076825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60" y="381000"/>
            <a:ext cx="835469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Scientific Models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1"/>
            <a:ext cx="38862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11733"/>
            <a:ext cx="5105400" cy="248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13687"/>
            <a:ext cx="4767263" cy="324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b="1" u="sng" dirty="0" err="1">
                <a:latin typeface="Algerian" pitchFamily="82" charset="0"/>
              </a:rPr>
              <a:t>SocrAEvic</a:t>
            </a:r>
            <a:r>
              <a:rPr lang="en-US" b="1" u="sng" dirty="0">
                <a:latin typeface="Algerian" pitchFamily="82" charset="0"/>
              </a:rPr>
              <a:t> Questioning</a:t>
            </a:r>
            <a:br>
              <a:rPr lang="en-US" b="1" u="sng" dirty="0">
                <a:latin typeface="Algerian" pitchFamily="82" charset="0"/>
              </a:rPr>
            </a:br>
            <a:r>
              <a:rPr lang="en-US" sz="2800" b="1" u="sng" dirty="0">
                <a:latin typeface="Algerian" pitchFamily="82" charset="0"/>
              </a:rPr>
              <a:t>of scientific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gerian" pitchFamily="82" charset="0"/>
              </a:rPr>
              <a:t>Saving the world……by overturning one misconception at a time!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33400"/>
            <a:ext cx="1371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1371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craevic Question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4908"/>
            <a:ext cx="7162800" cy="68530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Presenter Name:     Ms. Evans</a:t>
            </a:r>
            <a:br>
              <a:rPr lang="en-US" sz="2800" b="1" dirty="0"/>
            </a:br>
            <a:r>
              <a:rPr lang="en-US" sz="2800" b="1" dirty="0"/>
              <a:t>Topic:     My Dog!</a:t>
            </a:r>
            <a:br>
              <a:rPr lang="en-US" sz="2800" b="1" dirty="0"/>
            </a:br>
            <a:r>
              <a:rPr lang="en-US" sz="2800" b="1" dirty="0"/>
              <a:t>Poster:  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5204" y="1600200"/>
            <a:ext cx="6293591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89753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How can you help me with my misconception while following the </a:t>
            </a:r>
            <a:r>
              <a:rPr lang="en-US" sz="1900" b="1" dirty="0" err="1"/>
              <a:t>Socraevic</a:t>
            </a:r>
            <a:r>
              <a:rPr lang="en-US" sz="1900" b="1" dirty="0"/>
              <a:t> Method?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#1</a:t>
            </a:r>
          </a:p>
        </p:txBody>
      </p:sp>
      <p:pic>
        <p:nvPicPr>
          <p:cNvPr id="4" name="Content Placeholder 3" descr="john, alexis, carah and adam K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323843"/>
            <a:ext cx="3810000" cy="50786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#1 :Clarification</a:t>
            </a:r>
          </a:p>
        </p:txBody>
      </p:sp>
      <p:pic>
        <p:nvPicPr>
          <p:cNvPr id="4" name="Content Placeholder 3" descr="john, alexis, carah and adam K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3953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86200" y="1600201"/>
            <a:ext cx="50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4 questions you could ask for further understanding:  (Just jot them down and we can share)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819400"/>
            <a:ext cx="505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What does it say next to object 2 and why was it</a:t>
            </a:r>
          </a:p>
          <a:p>
            <a:pPr marL="342900" indent="-342900"/>
            <a:r>
              <a:rPr lang="en-US" dirty="0"/>
              <a:t>Important for you to put it there?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657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 Are the objects made of the same stuff?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464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 What is moving in your diagram?  The objects?  The particles?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5638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 Where would y=</a:t>
            </a:r>
            <a:r>
              <a:rPr lang="en-US" dirty="0" err="1"/>
              <a:t>mx+b</a:t>
            </a:r>
            <a:r>
              <a:rPr lang="en-US" dirty="0"/>
              <a:t> apply to your presentation?  What is happening at “b”?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Presentation #1 :</a:t>
            </a:r>
            <a:r>
              <a:rPr lang="en-US" sz="4000" dirty="0"/>
              <a:t>Deeper understanding</a:t>
            </a:r>
          </a:p>
        </p:txBody>
      </p:sp>
      <p:pic>
        <p:nvPicPr>
          <p:cNvPr id="4" name="Content Placeholder 3" descr="john, alexis, carah and adam KM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3953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some questions you could ask for further understanding:</a:t>
            </a:r>
          </a:p>
          <a:p>
            <a:r>
              <a:rPr lang="en-US" dirty="0"/>
              <a:t>(just jot them down and we will share)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209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What is Kinetic Energy?</a:t>
            </a:r>
          </a:p>
          <a:p>
            <a:pPr marL="342900" indent="-342900"/>
            <a:r>
              <a:rPr lang="en-US" dirty="0"/>
              <a:t>     -Can you give a sentence to explain the kinetic energy of object 1 to object 2?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3200400"/>
            <a:ext cx="385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What word could you use instead of </a:t>
            </a:r>
          </a:p>
          <a:p>
            <a:r>
              <a:rPr lang="en-US" dirty="0"/>
              <a:t>motion on your graph?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4038600"/>
            <a:ext cx="480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What happens when Thermal Energy is zero?</a:t>
            </a:r>
          </a:p>
          <a:p>
            <a:r>
              <a:rPr lang="en-US" dirty="0"/>
              <a:t>   -Can you describe in a sentence what zero thermal energy means?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029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4"/>
            </a:pPr>
            <a:r>
              <a:rPr lang="en-US" dirty="0"/>
              <a:t>How could you show motion for object 2?</a:t>
            </a:r>
          </a:p>
          <a:p>
            <a:pPr marL="342900" indent="-342900"/>
            <a:r>
              <a:rPr lang="en-US" dirty="0"/>
              <a:t>      -Can you show relative motion in object 2?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356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Algerian</vt:lpstr>
      <vt:lpstr>Arial</vt:lpstr>
      <vt:lpstr>Calibri</vt:lpstr>
      <vt:lpstr>Office Theme</vt:lpstr>
      <vt:lpstr>Model of Whiteville-</vt:lpstr>
      <vt:lpstr>PowerPoint Presentation</vt:lpstr>
      <vt:lpstr>EXAMPLES of Scientific Models</vt:lpstr>
      <vt:lpstr>SocrAEvic Questioning of scientific models</vt:lpstr>
      <vt:lpstr>PowerPoint Presentation</vt:lpstr>
      <vt:lpstr>Presenter Name:     Ms. Evans Topic:     My Dog! Poster:   </vt:lpstr>
      <vt:lpstr>Presentation #1</vt:lpstr>
      <vt:lpstr>Presentation #1 :Clarification</vt:lpstr>
      <vt:lpstr>Presentation #1 :Deeper understanding</vt:lpstr>
      <vt:lpstr>Presentation #2 :Revealing misconceptions/”wrong turns”</vt:lpstr>
      <vt:lpstr>Presentation #3 :Guiding the presenter</vt:lpstr>
      <vt:lpstr>Now what???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Socreavic Questioning</dc:title>
  <dc:creator>Adri</dc:creator>
  <cp:lastModifiedBy>Adrienne Evans</cp:lastModifiedBy>
  <cp:revision>21</cp:revision>
  <dcterms:created xsi:type="dcterms:W3CDTF">2019-03-23T23:20:19Z</dcterms:created>
  <dcterms:modified xsi:type="dcterms:W3CDTF">2019-03-26T01:01:05Z</dcterms:modified>
</cp:coreProperties>
</file>