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6EC2C-8ACA-414F-8D6E-4615C8586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2A689-D581-4304-9932-66785F6FC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F81B7-C0B0-4AE9-A88E-C78438BE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7ACC6-D574-485A-96A7-935DCED2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8F209-85F5-45E4-8246-0BB6E92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6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93E72-F97C-4AD8-8572-5283330B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3C7BE-96AE-424B-A46A-AFE4A90AA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D7714-2E0E-4A6C-AA4B-158A8E6B2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97762-3A47-496B-A883-6DDA7430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55B5B-9EAC-45EA-A7AB-A3FE8CB3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2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D0E86-CF73-4C65-B002-3EEAE8744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130FE-FCDE-453A-B593-32B154D73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BD51C-7CE5-4540-8D17-CC4C2FC0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B2290-E7DD-4ECC-AFA4-ED730025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A5FA6-94EB-440F-B03D-5411A255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E2730-4FEB-46AF-99F0-58162C30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657F7-5DD1-4262-AF9C-B00121DB4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7583-F6E1-4677-8274-88C5AD64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3A7B2-5900-4F5F-8A2E-A35F6C0B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10DDF-A6A8-4717-A72F-A02FB039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6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FF19-DC91-4404-AA8B-55B695ED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B2FD6-B6EC-4380-BDDD-6FD2BFEBF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8FA20-BAF6-4920-A558-5A6BEA91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B0583-CE30-4F77-ACA8-A05C9F9B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0B119-DF7C-4FBB-95E7-91BCBB89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0BF89-943D-4335-927A-FEACC70D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E863-6EFF-4815-9FD5-CAE5C5ED6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AAA7D-06C3-466E-AD73-EAFAF6474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B4D26-7E2E-4945-AB76-722C4ED4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A77DA-E519-44F8-A0CF-1FB26FE8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3215A-BC99-4657-9AD2-F3BF7B38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2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E491-FF6A-41E1-9345-5D2A51ED9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E93D5-D858-45B9-A4E0-543B66B53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451E4-095A-410D-8157-CB11807C1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20C81-8C88-493A-8BF5-6754EBE78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669EF-C510-4D33-B31E-AEF43C63F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48859-2568-4931-BB7B-F49D452D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261A1-2EAD-4DAD-9A26-B5FBABBB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29023-ECF3-48F5-8992-337519E2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43775-F45A-46A5-AB9D-99C83E776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14BB-AB36-4004-AC17-79EF9659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5C4AF-D714-4060-A912-8715F406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114D0-A0B1-4C77-AB91-CD529A2E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5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8F861-10E2-4224-8B20-BC8852B4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66F42-AF32-4385-8F3B-5E8A5141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5F152-BC21-46DC-A6EB-9F6DCCCC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3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B722-028E-4691-8DCC-7D1F0CBF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0544-D6A7-4F4F-8E5B-790E253A1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612AB-6148-472B-BB95-8ED8BA30F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DFBB4-6F18-4950-A8ED-F3E501CB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10445-7B86-444B-9173-9AFC3BEA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AE2DD-48CC-4A8A-AAD3-06964405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8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32B22-1E33-4B20-AFA5-D5B4B0CF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C67FB-920B-4B50-9803-E3FA20915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B1BD4-E711-4731-AA31-5D1D202D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79CE4-8A7D-47AB-A2D6-061E5357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EE1A9-0580-45CF-B64C-78643CB5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4EBE0-5524-411F-8944-36652C58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ACA7C-98CE-4EAF-8F37-FC9E2F9DD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B5880-FDCB-43BE-A947-1A3714C8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CD5A1-936C-48AC-A1B4-BA65C0544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18CE-DC5C-44EE-9BE5-953334B1C8B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D6173-3623-431E-B006-4FCE518BE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4B68-04DA-44F9-B61F-CB93A06F3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032A1-D9A0-4637-A79C-801796C15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2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2145-5161-4B40-93B7-53B6643E5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MEasurements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002E1-3695-4781-8368-1D1CE3135A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8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1EFA78-3DB2-4C00-B09D-930496CE0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913" y="-42754"/>
            <a:ext cx="11998295" cy="73750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9CBD1F-329E-40CF-82E5-4A026D90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1F97C-D73C-42D6-8EDA-F9B4E64BD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7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24ABA6-CF93-40FA-AA48-559AC230C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4" y="153824"/>
            <a:ext cx="11519731" cy="75202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D18069-D560-4FD7-ADBF-7B6FB34E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9E485-2F73-42B9-8AA6-44749DC6F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41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1863EC-6E10-4A93-A864-8FB5B3B13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9989" y="-128187"/>
            <a:ext cx="12723025" cy="74169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5FA8A8-0DD9-45EB-9519-7E5510FD3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E2A2A-9B42-4F43-99D2-AABC3CC3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21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FD4CEC-39BB-475A-AD38-8D7683B1D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5099" y="-358923"/>
            <a:ext cx="12126482" cy="70759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AFC204-C817-4915-A969-D53C3076C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5FF60-9EA4-4515-998C-30D0B0B1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93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AA7AC2-4F0C-429D-97A5-E1A106E7D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99" y="-222190"/>
            <a:ext cx="12220485" cy="72041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DB34CE-5845-4CC0-A126-FC10690C5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C1A1A-0F27-4FBD-A509-137767DB4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1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703C-A4A0-4FD6-A6C4-48E971EBD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Measurements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837F-3DF8-4F09-8AEB-5A6C86B1B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/>
              <a:t>-Quantities that have both a number and a unit</a:t>
            </a:r>
          </a:p>
          <a:p>
            <a:r>
              <a:rPr lang="en-US" sz="3600" dirty="0"/>
              <a:t> </a:t>
            </a:r>
          </a:p>
          <a:p>
            <a:r>
              <a:rPr lang="en-US" sz="3600" dirty="0"/>
              <a:t>-Fundamental to accuracy so it is important to make careful measurements and determine if a measurement is valid. </a:t>
            </a:r>
          </a:p>
          <a:p>
            <a:r>
              <a:rPr lang="en-US" sz="3600" dirty="0"/>
              <a:t> </a:t>
            </a:r>
          </a:p>
          <a:p>
            <a:r>
              <a:rPr lang="en-US" sz="3600" dirty="0"/>
              <a:t>WITHOUT accurate MEASUREMENTS, THE data OBTAINED IN THE LAB WILL BE useless!! </a:t>
            </a:r>
          </a:p>
        </p:txBody>
      </p:sp>
    </p:spTree>
    <p:extLst>
      <p:ext uri="{BB962C8B-B14F-4D97-AF65-F5344CB8AC3E}">
        <p14:creationId xmlns:p14="http://schemas.microsoft.com/office/powerpoint/2010/main" val="403933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599E-E246-4CBF-BDB9-01C9D4AC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 Making Measurements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F398C-28F0-4BEB-9DFE-C29B6F0AC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-In making a measurement, write down all of the measured (exact) digits that the device gives and also one last digit that you estimate 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r>
              <a:rPr lang="en-US" sz="3600" dirty="0"/>
              <a:t>-Why would any digits be uncertain? </a:t>
            </a:r>
          </a:p>
          <a:p>
            <a:r>
              <a:rPr lang="en-US" sz="3600" dirty="0"/>
              <a:t> 1) Instruments are not free of error</a:t>
            </a:r>
          </a:p>
          <a:p>
            <a:r>
              <a:rPr lang="en-US" sz="3600" dirty="0"/>
              <a:t> 2) Measuring properly involves some technique</a:t>
            </a:r>
          </a:p>
        </p:txBody>
      </p:sp>
    </p:spTree>
    <p:extLst>
      <p:ext uri="{BB962C8B-B14F-4D97-AF65-F5344CB8AC3E}">
        <p14:creationId xmlns:p14="http://schemas.microsoft.com/office/powerpoint/2010/main" val="384637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854C-EC89-49AA-B403-4F3DB67A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 Estimating Digits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92CBA-DFCC-444B-83AB-9A0C66B7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000" dirty="0"/>
              <a:t>-Digital Displays: the final digit on the display </a:t>
            </a:r>
            <a:r>
              <a:rPr lang="en-US" sz="3000" b="1" dirty="0"/>
              <a:t>is</a:t>
            </a:r>
            <a:r>
              <a:rPr lang="en-US" sz="3000" dirty="0"/>
              <a:t> the estimated digit </a:t>
            </a:r>
          </a:p>
          <a:p>
            <a:r>
              <a:rPr lang="en-US" sz="3000" dirty="0"/>
              <a:t>-Scales: With volume the bottom of the liquid surface (meniscus) is where the reading is taken… estimate the last digit </a:t>
            </a:r>
          </a:p>
          <a:p>
            <a:r>
              <a:rPr lang="en-US" sz="3000" dirty="0"/>
              <a:t>*MUST READ THE liquid AT _the bottom FOR AN accurate_ READING IN LAB!! </a:t>
            </a:r>
          </a:p>
          <a:p>
            <a:r>
              <a:rPr lang="en-US" sz="3000" dirty="0"/>
              <a:t>**exception=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6478D0-DE41-4D9A-A156-231C2AC91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9940" y="88351"/>
            <a:ext cx="15716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6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2FD4AB-9005-490A-BC51-6318F2BCA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457" y="-145279"/>
            <a:ext cx="10955708" cy="74224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E67B8E-B05C-4502-BEC1-BB9E931C6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91B7C-7C46-4B3D-9783-985B0F8E8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620CB9-DC75-474E-8986-C4E3C1CA2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334" y="-216093"/>
            <a:ext cx="11693523" cy="72965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7DD551-90B7-47EB-BBD0-AA4E5775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223C3-F190-45D5-895E-81010AAD8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3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DE40-B61C-4955-9771-5D10EDEA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sig figs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4D43F-7B18-4675-9181-0148C5C3E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5 or greater = round up</a:t>
            </a:r>
          </a:p>
        </p:txBody>
      </p:sp>
    </p:spTree>
    <p:extLst>
      <p:ext uri="{BB962C8B-B14F-4D97-AF65-F5344CB8AC3E}">
        <p14:creationId xmlns:p14="http://schemas.microsoft.com/office/powerpoint/2010/main" val="13301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1A38EA-171C-460F-9CF4-C8C840472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4247" y="-335424"/>
            <a:ext cx="11479238" cy="71934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12739B-0FB7-43E4-8F7A-C04B7C04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CA9F6-E4F2-4FF3-B066-733D53357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0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11BE2A-3610-4EC6-9CB2-AA50D9676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66" y="-290557"/>
            <a:ext cx="12292607" cy="73353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872A72-1B5A-4A46-A1C7-D783DCA4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75755-7D2C-4F57-893F-724F68881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1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</Words>
  <Application>Microsoft Office PowerPoint</Application>
  <PresentationFormat>Widescreen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MEasurements</vt:lpstr>
      <vt:lpstr> Measurements   </vt:lpstr>
      <vt:lpstr>• Making Measurements  </vt:lpstr>
      <vt:lpstr>• Estimating Digits  </vt:lpstr>
      <vt:lpstr>PowerPoint Presentation</vt:lpstr>
      <vt:lpstr>PowerPoint Presentation</vt:lpstr>
      <vt:lpstr>Rounding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</dc:title>
  <dc:creator>Adrienne Evans</dc:creator>
  <cp:lastModifiedBy>Adrienne Evans</cp:lastModifiedBy>
  <cp:revision>5</cp:revision>
  <dcterms:created xsi:type="dcterms:W3CDTF">2018-08-07T00:12:10Z</dcterms:created>
  <dcterms:modified xsi:type="dcterms:W3CDTF">2018-08-07T00:26:44Z</dcterms:modified>
</cp:coreProperties>
</file>