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C3B1-5FF7-4BF9-B512-45EB90E81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5AC00-8273-4601-B1A9-DD9B814C3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DCE40-FB67-4A88-B18C-A194C876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1F48-3715-4E57-BA05-1A2C05D0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E867-5BFD-4B81-A03E-E3581EF5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C937-E95B-44AE-8FA3-6004211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CE1F-6578-4067-9389-6D8B6252F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E7EAC-AF74-4D59-AA5E-501DD98F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2792-DB45-4463-B9D6-EBF3B951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A2C8-3B08-43EF-9D16-4A98A1BD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7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42097-2680-411D-A1B6-CF7979AEE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55CC9-7758-40C2-892E-177874CA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E7FFE-0700-4B6B-9F5A-380EA7D1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AA3E-2AA6-411D-A532-EF3BBDF0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9006-F5BD-48DE-8A1E-9F4EBFDD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248C-5ED4-4174-8145-9DCC6F61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98E9-4639-4131-86E2-E518697D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4BA9-C3A7-4FE6-9739-72CED643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ADED8-2982-49F0-9C7D-81956023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353D-821B-476E-ACA6-E479238E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FEC3-EB2F-4A3C-A981-294DE314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C55F7-5759-41D8-8E68-FDC91E41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D8CB-C25D-49D3-9FBB-C9EF7423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3089C-678F-43F5-987C-0C1887E6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6F93C-BB3F-477E-BB5A-E70E1550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0DC0-F5A6-4601-AF30-84F08E3F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DDB7-71AC-45D1-9EAD-336EC6BA0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C77ED-4BD2-4666-B8D0-1F521B557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CCE0B-E660-46C6-91CA-29D80E65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CF2EB-2722-4B7E-9DC1-5B3B6523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CD10C-DC72-42F5-B7F3-FE8BEA40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6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A245-5C70-41F4-88AD-D89E4B1B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C15A8-7516-4D3E-9E2A-75AF058F8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D8F2B-9DBC-4304-B2CE-150AD6472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6D6A5-36E9-4B9B-87A7-99934B19E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A56C8-7BF9-4887-97DF-ABC0785D0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B4A37-CCAD-4B37-951C-31429576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1D8CE-93E0-4F7E-9B7E-4401BC86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CD886-1683-4956-B637-B4A83FA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1065-61A1-46B7-922E-1E9310BC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EE90C-45FC-463A-990F-FF609341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C8F3C-59C5-4F9C-8D3D-24B139BD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764-D065-455F-8A1A-69AB380E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BCA6D-6912-4977-8A95-B7134C92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6ED1D-1030-4970-9D8C-F84AF058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5C391-5E06-41B3-99EB-12288C4A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3C10-ECCE-4A2C-8C13-67EDFC13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CA44-F56F-48F9-A6CE-A55C50C4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23538-819D-4435-A0F0-815369393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1D21E-7523-4E72-8E34-DE4F1FA3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0D35-7461-43C7-91B8-75D073EB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5E3B0-EA7B-4A0F-9BCA-ADE6167B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E506-B8FC-465F-9E2B-52D9C58F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02ED1-467D-46BF-B449-F25926409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905C-1566-4217-8B13-6C0413402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E3D3A-3B55-4637-9249-849828F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93073-496E-4ED7-9DB1-B35B9B5B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C05B9-E62C-4043-B4B9-F347ABA6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78BFD-E56F-4AD8-AB1D-45325458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846B3-EB53-4795-9033-F6DF187D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B407-C92A-46E1-97C3-7EF2A47BA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3A22-C209-4376-800E-5A56EE0BD60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BCB41-9912-4985-9720-2DC7323D2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700E-35E0-4700-8529-42F68032E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C0EB-0DCC-453D-A7F9-EC489953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1DFA-9CCC-4244-B2FC-73FF3DC12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903"/>
            <a:ext cx="9144000" cy="1981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Matter and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BE1A-0533-49D8-A7C5-D19564D8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8" y="2338552"/>
            <a:ext cx="5699398" cy="39717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38735E6-483E-4408-BA88-D231CDE15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7228"/>
            <a:ext cx="9144000" cy="27405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6FBBB-EEDA-4A81-BD3E-EA991C19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9" y="2588336"/>
            <a:ext cx="3305175" cy="1019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4342D-AB61-4904-9611-26F97AF98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06" y="3888827"/>
            <a:ext cx="3764869" cy="22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37E63-B5E5-4966-9102-0937F2D6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09" y="8477"/>
            <a:ext cx="10515599" cy="675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A7C47-8AD8-44E9-9515-B35ABD0D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DA3B-5837-4866-B7E6-4276D84B5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6C14D-42F0-4DDA-BD1A-FBD2F08A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-224822"/>
            <a:ext cx="9711558" cy="7092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DA25D-79B8-4AD4-B03D-EB7259D1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85B2-D557-4833-9A6E-538E4410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0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B1BA1B-34E5-454F-A42A-0202C1C0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-53866"/>
            <a:ext cx="10279117" cy="7066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3DA04-F5C8-411E-BAED-5E8F92F0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55AA-B042-4C53-86FC-6AA463DF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CB0174-186F-48DD-B9DA-5DE92E22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-99847"/>
            <a:ext cx="10943897" cy="7055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9E801-F0C1-4F6D-A8A0-8BCFC3E2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09017-2609-49B3-91E3-03A05BAF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CB8BF-3C35-47ED-8B0E-13E7D88E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9" y="23242"/>
            <a:ext cx="10011103" cy="6931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D1598-AEC6-4287-A9E7-6B6B46C8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56F3-7D7C-4831-BE60-1CF9949BC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81476-D5BA-4611-9B48-2219A757C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-75672"/>
            <a:ext cx="9958552" cy="6875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5A57D-6E39-47DF-882F-29271DB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E0D3-C0D3-41C0-BA49-BA083F36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7B3FA1-DA53-45C7-88E4-92E3202D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69" y="-171070"/>
            <a:ext cx="10142483" cy="7215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9B75D-7086-43DC-913F-6C0F89B2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54A4-ED32-4449-83E7-F587FE029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A07E83-904B-4FF9-B466-044A38C2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93" y="-33314"/>
            <a:ext cx="9821733" cy="6891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325ED2-08FF-4448-86B0-504891A2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51BE-E8AE-421E-9F8E-013C3EC1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C1DF5-D18D-4F03-8917-50069CD2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50072"/>
            <a:ext cx="10744200" cy="7109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8F89A-C106-4606-8B89-5EFCFED9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705A-C2F8-4A43-91B5-30479DFD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BD996-5CC1-49DF-B529-8C2367A8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2" y="-159476"/>
            <a:ext cx="9517116" cy="7048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110CA-5B67-464B-8AEB-1EB0A260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547E-2550-48A8-8841-9167A89F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81E2D-BA0D-4A18-8C0F-6331CF60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214563"/>
            <a:ext cx="10302766" cy="7139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90AAF-8449-48A4-BCC1-D42C6EE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A884-839A-4D31-8A15-8EC79C74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Matter and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Measurement</dc:title>
  <dc:creator>Adrienne Evans</dc:creator>
  <cp:lastModifiedBy>Adrienne Evans</cp:lastModifiedBy>
  <cp:revision>2</cp:revision>
  <dcterms:created xsi:type="dcterms:W3CDTF">2018-08-01T21:59:08Z</dcterms:created>
  <dcterms:modified xsi:type="dcterms:W3CDTF">2018-08-01T22:09:55Z</dcterms:modified>
</cp:coreProperties>
</file>